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task for slide All: Make one consistent edit across the whole deck.</a:t>
            </a:r>
          </a:p>
          <a:p>
            <a:r>
              <a:t>Where: Ask Gemini side panel with the deck open; one prompt for every slide (multi-slide editing, English only, rolling out from 29 October 2026).</a:t>
            </a:r>
          </a:p>
          <a:p>
            <a:r>
              <a:t>Prompt: Across the whole deck: rewrite each slide title as a one-sentence takeaway of no more than 15 words, in sentence case, and give all titles the same font and size. Do not change any numbers or the footer.</a:t>
            </a:r>
          </a:p>
          <a:p>
            <a:r>
              <a:t>Target output (what to aim for, not a tested Gemini result): A change summary in the side panel and six titles that read as a storyline from top to bottom when you read only the titles.</a:t>
            </a:r>
          </a:p>
          <a:p>
            <a:r>
              <a:t>Check by hand: Read the titles alone in order. Open File &gt; Version history to compare with the import, and undo anything you did not ask for.</a:t>
            </a:r>
          </a:p>
          <a:p>
            <a:r>
              <a:t>Full prompt sheet: gemini-slides-prompt-sheet.docx (deckary.com/blog/gemini-google-slides).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task for slide 2: Rewrite notes into an executive summary.</a:t>
            </a:r>
          </a:p>
          <a:p>
            <a:r>
              <a:t>Where: Ask Gemini (top right) on slide 2; describe the change, then Replace or insert as a new slide.</a:t>
            </a:r>
          </a:p>
          <a:p>
            <a:r>
              <a:t>Prompt: Rewrite this slide as an executive summary for the leadership team. Title: one sentence stating the main finding. Body: three numbered points, one sentence each, each with a number from this deck. Keep every figure exactly as written and do not add new numbers.</a:t>
            </a:r>
          </a:p>
          <a:p>
            <a:r>
              <a:t>Target output (what to aim for, not a tested Gemini result): A full-sentence title that states the answer, for example "Q3 revenue rose 8% to $138.4m; the South is the only region in decline". Three points, each carrying one figure from the deck.</a:t>
            </a:r>
          </a:p>
          <a:p>
            <a:r>
              <a:t>Check by hand: Every number against slides 3 to 5. No new figures, no rounding changes, no invented causes. The draft says the West is the strongest region but gives no prior-period ranking: drop any "again" or "for the second year" Gemini adds.</a:t>
            </a:r>
          </a:p>
          <a:p>
            <a:r>
              <a:t>Full prompt sheet: gemini-slides-prompt-sheet.docx (deckary.com/blog/gemini-google-slides).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task for slide 3: Tighten a dense paragraph.</a:t>
            </a:r>
          </a:p>
          <a:p>
            <a:r>
              <a:t>Where: Select the text box on slide 3, click the Gemini refine icon, then Shorten or Bulletize, or type a custom instruction.</a:t>
            </a:r>
          </a:p>
          <a:p>
            <a:r>
              <a:t>Prompt: Turn this into four bullets of no more than 12 words each. Keep every number and keep the source line.</a:t>
            </a:r>
          </a:p>
          <a:p>
            <a:r>
              <a:t>Target output (what to aim for, not a tested Gemini result): Four parallel bullets, each starting with the point, not the background. The 61% online share and the source line survive.</a:t>
            </a:r>
          </a:p>
          <a:p>
            <a:r>
              <a:t>Check by hand: The source line is still there and every percentage matches the original paragraph.</a:t>
            </a:r>
          </a:p>
          <a:p>
            <a:r>
              <a:t>Full prompt sheet: gemini-slides-prompt-sheet.docx (deckary.com/blog/gemini-google-slides).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task for slide 4: Turn a table into a chart.</a:t>
            </a:r>
          </a:p>
          <a:p>
            <a:r>
              <a:t>Where: Ask Gemini on slide 4. Fallback: paste the table into Google Sheets, build the chart there, then Insert &gt; Chart &gt; From Sheets.</a:t>
            </a:r>
          </a:p>
          <a:p>
            <a:r>
              <a:t>Prompt: Turn the table on this slide into an editable clustered column chart of Q3 2025 and Q3 2026 revenue by region in $m. Use the table values exactly. Change the title to one sentence stating which region grew fastest.</a:t>
            </a:r>
          </a:p>
          <a:p>
            <a:r>
              <a:t>Target output (what to aim for, not a tested Gemini result): An editable chart, not a picture: you can click it and change the data. Eight bars with the table values, a $m axis label, and a title such as "West grew 23% and East 13%, while South fell 4%".</a:t>
            </a:r>
          </a:p>
          <a:p>
            <a:r>
              <a:t>Check by hand: Click the chart. If you can only crop or resize it, it is an image: rebuild it from Sheets. Check all eight values.</a:t>
            </a:r>
          </a:p>
          <a:p>
            <a:r>
              <a:t>Full prompt sheet: gemini-slides-prompt-sheet.docx (deckary.com/blog/gemini-google-slides).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task for slide 5: Add an image that does not carry facts.</a:t>
            </a:r>
          </a:p>
          <a:p>
            <a:r>
              <a:t>Where: Insert &gt; Help me visualize &gt; Image on slide 5; pick Wide (16:9), then Insert.</a:t>
            </a:r>
          </a:p>
          <a:p>
            <a:r>
              <a:t>Prompt: A modern single-storey distribution warehouse with loading docks at dusk, photographic style, no text, no logos, no people.</a:t>
            </a:r>
          </a:p>
          <a:p>
            <a:r>
              <a:t>Target output (what to aim for, not a tested Gemini result): A clean 16:9 picture with no lettering, signage or brand marks, sitting in the placeholder area. The facts (opening date, size, cost) stay in the slide text.</a:t>
            </a:r>
          </a:p>
          <a:p>
            <a:r>
              <a:t>Check by hand: Zoom in for garbled text or fake logos. Never let a generated picture stand in for a map, chart or site plan.</a:t>
            </a:r>
          </a:p>
          <a:p>
            <a:r>
              <a:t>Full prompt sheet: gemini-slides-prompt-sheet.docx (deckary.com/blog/gemini-google-slides).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task for slide 6: Build a next-steps slide from the deck.</a:t>
            </a:r>
          </a:p>
          <a:p>
            <a:r>
              <a:t>Where: Ask Gemini on slide 6; insert the preview as a new slide or Replace.</a:t>
            </a:r>
          </a:p>
          <a:p>
            <a:r>
              <a:t>Prompt: Create a next-steps slide from this presentation: a table with columns Action, Owner and Due date. Use only actions stated on slides 2 to 5. Write [TBC] wherever the deck does not name an owner or date.</a:t>
            </a:r>
          </a:p>
          <a:p>
            <a:r>
              <a:t>Target output (what to aim for, not a tested Gemini result): A three-column table with the actions the deck actually states. The only named owner with a dated deadline is the CFO (revised FY27 budget, 30 November). The DC staffing plan is due "in November" with no owner, so its owner is [TBC]; everything else says [TBC].</a:t>
            </a:r>
          </a:p>
          <a:p>
            <a:r>
              <a:t>Check by hand: Gemini must not invent names, dates or actions. Delete anything that is not in slides 2 to 5.</a:t>
            </a:r>
          </a:p>
          <a:p>
            <a:r>
              <a:t>Full prompt sheet: gemini-slides-prompt-sheet.docx (deckary.com/blog/gemini-google-slides).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625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71500" y="2381250"/>
            <a:ext cx="76200" cy="1428750"/>
          </a:xfrm>
          <a:prstGeom prst="rect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57250" y="2381250"/>
            <a:ext cx="8572500" cy="666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Q3 2026 Business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3190875"/>
            <a:ext cx="95250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FCDC4"/>
                </a:solidFill>
                <a:latin typeface="Arial"/>
              </a:rPr>
              <a:t>Kestrel Home Goods · Leadership team meeting · 12 November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7250" y="3543300"/>
            <a:ext cx="95250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CFCDC4"/>
                </a:solidFill>
                <a:latin typeface="Arial"/>
              </a:rPr>
              <a:t>DRAFT v0.3 for discussion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0" y="285750"/>
            <a:ext cx="2095500" cy="285750"/>
          </a:xfrm>
          <a:prstGeom prst="rect">
            <a:avLst/>
          </a:prstGeom>
          <a:noFill/>
          <a:ln w="15875">
            <a:solidFill>
              <a:srgbClr val="D658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 i="0">
                <a:solidFill>
                  <a:srgbClr val="D65835"/>
                </a:solidFill>
                <a:latin typeface="Arial"/>
              </a:rPr>
              <a:t>Task 6 · whole deck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609600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CFCDC4"/>
                </a:solidFill>
                <a:latin typeface="Arial"/>
              </a:rPr>
              <a:t>Illustrative example · Fictional company and sample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26251E"/>
                </a:solidFill>
                <a:latin typeface="Arial"/>
              </a:rPr>
              <a:t>Executive Summary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9525000" y="285750"/>
            <a:ext cx="2095500" cy="285750"/>
          </a:xfrm>
          <a:prstGeom prst="rect">
            <a:avLst/>
          </a:prstGeom>
          <a:solidFill>
            <a:srgbClr val="F7F7F4"/>
          </a:solidFill>
          <a:ln w="15875">
            <a:solidFill>
              <a:srgbClr val="DE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 i="0">
                <a:solidFill>
                  <a:srgbClr val="D65835"/>
                </a:solidFill>
                <a:latin typeface="Arial"/>
              </a:rPr>
              <a:t>Task 1 · rewrite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87771"/>
                </a:solidFill>
                <a:latin typeface="Arial"/>
              </a:rPr>
              <a:t>Illustrative example · Fictional company and sample data · Deckary practice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87771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238250"/>
            <a:ext cx="11049000" cy="495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Q3 revenue 138.4m vs 128.0m last year (+8.1%)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West strongest region, East also good, North steady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South down 3.9%, store traffic weak, 3 stores under review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Online now 61% of category growth per market data (see market slide)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Gross margin broadly flat, freight costs up but offset by pricing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Southwest DC on track, opening March 2027, budget $14.2m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Need decision on South store review + DC staffing plan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CFO to bring revised FY27 budget by 30 November</a:t>
            </a:r>
          </a:p>
          <a:p>
            <a:pPr algn="l">
              <a:spcAft>
                <a:spcPts val="9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Other: loyalty relaunch pushed to Q1, team still hiring 2 analysts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26251E"/>
                </a:solidFill>
                <a:latin typeface="Arial"/>
              </a:rPr>
              <a:t>Market Update</a:t>
            </a:r>
          </a:p>
        </p:txBody>
      </p:sp>
      <p:sp>
        <p:nvSpPr>
          <p:cNvPr id="3" name="Rectangle 2"/>
          <p:cNvSpPr/>
          <p:nvPr/>
        </p:nvSpPr>
        <p:spPr>
          <a:xfrm>
            <a:off x="9525000" y="285750"/>
            <a:ext cx="2095500" cy="285750"/>
          </a:xfrm>
          <a:prstGeom prst="rect">
            <a:avLst/>
          </a:prstGeom>
          <a:solidFill>
            <a:srgbClr val="F7F7F4"/>
          </a:solidFill>
          <a:ln w="15875">
            <a:solidFill>
              <a:srgbClr val="DE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 i="0">
                <a:solidFill>
                  <a:srgbClr val="D65835"/>
                </a:solidFill>
                <a:latin typeface="Arial"/>
              </a:rPr>
              <a:t>Task 2 · refine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87771"/>
                </a:solidFill>
                <a:latin typeface="Arial"/>
              </a:rPr>
              <a:t>Illustrative example · Fictional company and sample data · Deckary practice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87771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238250"/>
            <a:ext cx="11049000" cy="400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 i="0">
                <a:solidFill>
                  <a:srgbClr val="26251E"/>
                </a:solidFill>
                <a:latin typeface="Arial"/>
              </a:rPr>
              <a:t>The home goods market in our regions grew by around 4% in the quarter according to the latest category data, although growth was uneven and much of it came from online channels, which accounted for 61% of category growth, while physical store traffic declined by 2% across the market as a whole. At the same time, customers continued to trade down into value ranges, with value lines growing 9% compared to 1% for premium lines, which is broadly consistent with what we have seen in our own sales mix, particularly in the South where our store-heavy format is more exposed. Competitor activity also increased, with two national chains opening a combined 14 new stores in our East and South regions, and promotional intensity rising ahead of the holiday season, which we expect to continue into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6096000"/>
            <a:ext cx="11049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787771"/>
                </a:solidFill>
                <a:latin typeface="Arial"/>
              </a:rPr>
              <a:t>Source: fictional category panel data, Q3 2026; Kestrel sales data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26251E"/>
                </a:solidFill>
                <a:latin typeface="Arial"/>
              </a:rPr>
              <a:t>Revenue by Region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9525000" y="285750"/>
            <a:ext cx="2095500" cy="285750"/>
          </a:xfrm>
          <a:prstGeom prst="rect">
            <a:avLst/>
          </a:prstGeom>
          <a:solidFill>
            <a:srgbClr val="F7F7F4"/>
          </a:solidFill>
          <a:ln w="15875">
            <a:solidFill>
              <a:srgbClr val="DE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 i="0">
                <a:solidFill>
                  <a:srgbClr val="D65835"/>
                </a:solidFill>
                <a:latin typeface="Arial"/>
              </a:rPr>
              <a:t>Task 3 · table to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87771"/>
                </a:solidFill>
                <a:latin typeface="Arial"/>
              </a:rPr>
              <a:t>Illustrative example · Fictional company and sample data · Deckary practice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87771"/>
                </a:solidFill>
                <a:latin typeface="Arial"/>
              </a:rPr>
              <a:t>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1500" y="1333500"/>
          <a:ext cx="10287000" cy="3200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238500"/>
                <a:gridCol w="2476500"/>
                <a:gridCol w="2476500"/>
                <a:gridCol w="2095500"/>
              </a:tblGrid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Region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Q3 2025 ($m)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Q3 2026 ($m)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1" i="0">
                          <a:solidFill>
                            <a:srgbClr val="FFFFFF"/>
                          </a:solidFill>
                          <a:latin typeface="Arial"/>
                        </a:rPr>
                        <a:t>Change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North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42.1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45.8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+8.8%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South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38.4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36.9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-3.9%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East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27.6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31.2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+13.0%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West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19.9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24.5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 i="0">
                          <a:solidFill>
                            <a:srgbClr val="26251E"/>
                          </a:solidFill>
                          <a:latin typeface="Arial"/>
                        </a:rPr>
                        <a:t>+23.1%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600" b="1" i="0">
                          <a:solidFill>
                            <a:srgbClr val="26251E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1" i="0">
                          <a:solidFill>
                            <a:srgbClr val="26251E"/>
                          </a:solidFill>
                          <a:latin typeface="Arial"/>
                        </a:rPr>
                        <a:t>128.0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1" i="0">
                          <a:solidFill>
                            <a:srgbClr val="26251E"/>
                          </a:solidFill>
                          <a:latin typeface="Arial"/>
                        </a:rPr>
                        <a:t>138.4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1" i="0">
                          <a:solidFill>
                            <a:srgbClr val="26251E"/>
                          </a:solidFill>
                          <a:latin typeface="Arial"/>
                        </a:rPr>
                        <a:t>+8.1%</a:t>
                      </a:r>
                    </a:p>
                  </a:txBody>
                  <a:tcPr marL="133350" marR="13335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1500" y="47625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787771"/>
                </a:solidFill>
                <a:latin typeface="Arial"/>
              </a:rPr>
              <a:t>Revenue excludes VAT. Q3 = July to September.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6096000"/>
            <a:ext cx="11049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787771"/>
                </a:solidFill>
                <a:latin typeface="Arial"/>
              </a:rPr>
              <a:t>Source: fictional Kestrel management accounts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26251E"/>
                </a:solidFill>
                <a:latin typeface="Arial"/>
              </a:rPr>
              <a:t>Southwest Distribution Centre</a:t>
            </a:r>
          </a:p>
        </p:txBody>
      </p:sp>
      <p:sp>
        <p:nvSpPr>
          <p:cNvPr id="3" name="Rectangle 2"/>
          <p:cNvSpPr/>
          <p:nvPr/>
        </p:nvSpPr>
        <p:spPr>
          <a:xfrm>
            <a:off x="9525000" y="285750"/>
            <a:ext cx="2095500" cy="285750"/>
          </a:xfrm>
          <a:prstGeom prst="rect">
            <a:avLst/>
          </a:prstGeom>
          <a:solidFill>
            <a:srgbClr val="F7F7F4"/>
          </a:solidFill>
          <a:ln w="15875">
            <a:solidFill>
              <a:srgbClr val="DE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 i="0">
                <a:solidFill>
                  <a:srgbClr val="D65835"/>
                </a:solidFill>
                <a:latin typeface="Arial"/>
              </a:rPr>
              <a:t>Task 4 · image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87771"/>
                </a:solidFill>
                <a:latin typeface="Arial"/>
              </a:rPr>
              <a:t>Illustrative example · Fictional company and sample data · Deckary practice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87771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333500"/>
            <a:ext cx="4953000" cy="381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Opening: March 2027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Size: 210,000 sq ft, 24 loading docks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Capex: $14.2m (on budget to date)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Serves: West and South stores, online</a:t>
            </a:r>
          </a:p>
          <a:p>
            <a:pPr algn="l">
              <a:spcAft>
                <a:spcPts val="1200"/>
              </a:spcAft>
            </a:pPr>
            <a:r>
              <a:rPr sz="1800" b="0" i="0">
                <a:solidFill>
                  <a:srgbClr val="26251E"/>
                </a:solidFill>
                <a:latin typeface="Arial"/>
              </a:rPr>
              <a:t>•  Staffing: 85 roles, plan due in November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0" y="1333500"/>
            <a:ext cx="5524500" cy="3143250"/>
          </a:xfrm>
          <a:prstGeom prst="rect">
            <a:avLst/>
          </a:prstGeom>
          <a:solidFill>
            <a:srgbClr val="F7F7F4"/>
          </a:solidFill>
          <a:ln w="15875">
            <a:solidFill>
              <a:srgbClr val="78777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600" b="0" i="0">
                <a:solidFill>
                  <a:srgbClr val="787771"/>
                </a:solidFill>
                <a:latin typeface="Arial"/>
              </a:rPr>
              <a:t>[ Picture of new DC here 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6096000"/>
            <a:ext cx="11049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787771"/>
                </a:solidFill>
                <a:latin typeface="Arial"/>
              </a:rPr>
              <a:t>Source: fictional Kestrel project office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26251E"/>
                </a:solidFill>
                <a:latin typeface="Arial"/>
              </a:rPr>
              <a:t>Next Steps</a:t>
            </a:r>
          </a:p>
        </p:txBody>
      </p:sp>
      <p:sp>
        <p:nvSpPr>
          <p:cNvPr id="3" name="Rectangle 2"/>
          <p:cNvSpPr/>
          <p:nvPr/>
        </p:nvSpPr>
        <p:spPr>
          <a:xfrm>
            <a:off x="9525000" y="285750"/>
            <a:ext cx="2095500" cy="285750"/>
          </a:xfrm>
          <a:prstGeom prst="rect">
            <a:avLst/>
          </a:prstGeom>
          <a:solidFill>
            <a:srgbClr val="F7F7F4"/>
          </a:solidFill>
          <a:ln w="15875">
            <a:solidFill>
              <a:srgbClr val="DE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 i="0">
                <a:solidFill>
                  <a:srgbClr val="D65835"/>
                </a:solidFill>
                <a:latin typeface="Arial"/>
              </a:rPr>
              <a:t>Task 5 · build a slide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87771"/>
                </a:solidFill>
                <a:latin typeface="Arial"/>
              </a:rPr>
              <a:t>Illustrative example · Fictional company and sample data · Deckary practice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87771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333500"/>
            <a:ext cx="85725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 i="0">
                <a:solidFill>
                  <a:srgbClr val="787771"/>
                </a:solidFill>
                <a:latin typeface="Arial"/>
              </a:rPr>
              <a:t>TBD - to be completed after the meeting</a:t>
            </a:r>
          </a:p>
          <a:p>
            <a:pPr algn="l"/>
            <a:r>
              <a:rPr sz="2000" b="0" i="0">
                <a:solidFill>
                  <a:srgbClr val="787771"/>
                </a:solidFill>
                <a:latin typeface="Arial"/>
              </a:rPr>
              <a:t/>
            </a:r>
          </a:p>
          <a:p>
            <a:pPr algn="l"/>
            <a:r>
              <a:rPr sz="2000" b="0" i="0">
                <a:solidFill>
                  <a:srgbClr val="787771"/>
                </a:solidFill>
                <a:latin typeface="Arial"/>
              </a:rPr>
              <a:t>See decisions on summary slide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Kestrel Home Goods Q3 2026 business review (practice deck)</dc:title>
  <dc:subject/>
  <dc:creator>Deckary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